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90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270" r:id="rId12"/>
    <p:sldId id="279" r:id="rId13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F9B"/>
    <a:srgbClr val="57A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86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592-C31E-48A1-9533-B22525C0F34B}" type="datetimeFigureOut">
              <a:rPr lang="hu-HU" smtClean="0"/>
              <a:t>2017.12.01.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626D8-7CE2-43AA-8AE0-C103293D41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50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1130_1745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6801" y="3140968"/>
            <a:ext cx="6016668" cy="3384376"/>
          </a:xfrm>
          <a:prstGeom prst="rect">
            <a:avLst/>
          </a:prstGeom>
        </p:spPr>
      </p:pic>
      <p:sp>
        <p:nvSpPr>
          <p:cNvPr id="9" name="Lekerekített téglalap 8"/>
          <p:cNvSpPr/>
          <p:nvPr/>
        </p:nvSpPr>
        <p:spPr>
          <a:xfrm>
            <a:off x="539552" y="260648"/>
            <a:ext cx="8064896" cy="1440160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b="1" dirty="0" err="1" smtClean="0">
                <a:solidFill>
                  <a:srgbClr val="FFFF00"/>
                </a:solidFill>
              </a:rPr>
              <a:t>Demo</a:t>
            </a:r>
            <a:r>
              <a:rPr lang="hu-HU" sz="6000" b="1" dirty="0" smtClean="0">
                <a:solidFill>
                  <a:srgbClr val="FFFF00"/>
                </a:solidFill>
              </a:rPr>
              <a:t> – </a:t>
            </a:r>
            <a:r>
              <a:rPr lang="hu-HU" sz="6000" b="1" dirty="0" err="1" smtClean="0">
                <a:solidFill>
                  <a:srgbClr val="FFFF00"/>
                </a:solidFill>
              </a:rPr>
              <a:t>week</a:t>
            </a:r>
            <a:r>
              <a:rPr lang="hu-HU" sz="6000" b="1" dirty="0" smtClean="0">
                <a:solidFill>
                  <a:srgbClr val="FFFF00"/>
                </a:solidFill>
              </a:rPr>
              <a:t> </a:t>
            </a:r>
            <a:r>
              <a:rPr lang="hu-HU" sz="6000" b="1" dirty="0" smtClean="0">
                <a:solidFill>
                  <a:srgbClr val="FFFF00"/>
                </a:solidFill>
              </a:rPr>
              <a:t>8</a:t>
            </a:r>
            <a:endParaRPr lang="hu-HU" sz="6000" b="1" dirty="0" smtClean="0">
              <a:solidFill>
                <a:srgbClr val="FFFF00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519772" y="1844824"/>
            <a:ext cx="4104456" cy="1152128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rgbClr val="FFFF00"/>
                </a:solidFill>
              </a:rPr>
              <a:t>András Pásztor</a:t>
            </a:r>
          </a:p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01.12.2017</a:t>
            </a:r>
            <a:endParaRPr lang="hu-H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This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!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013263" cy="46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Take</a:t>
            </a:r>
            <a:r>
              <a:rPr lang="hu-HU" sz="4400" b="1" dirty="0" smtClean="0"/>
              <a:t> Home </a:t>
            </a:r>
            <a:r>
              <a:rPr lang="hu-HU" sz="4400" b="1" dirty="0" err="1" smtClean="0"/>
              <a:t>Message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539552" y="1628800"/>
            <a:ext cx="8064896" cy="2736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3600" b="1" dirty="0" smtClean="0">
                <a:latin typeface="+mj-lt"/>
                <a:cs typeface="Consolas" panose="020B0609020204030204" pitchFamily="49" charset="0"/>
              </a:rPr>
              <a:t>Be </a:t>
            </a:r>
            <a:r>
              <a:rPr lang="hu-HU" sz="3600" b="1" dirty="0" err="1" smtClean="0">
                <a:latin typeface="+mj-lt"/>
                <a:cs typeface="Consolas" panose="020B0609020204030204" pitchFamily="49" charset="0"/>
              </a:rPr>
              <a:t>careful</a:t>
            </a:r>
            <a:r>
              <a:rPr lang="hu-HU" sz="36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600" b="1" dirty="0" err="1" smtClean="0">
                <a:latin typeface="+mj-lt"/>
                <a:cs typeface="Consolas" panose="020B0609020204030204" pitchFamily="49" charset="0"/>
              </a:rPr>
              <a:t>with</a:t>
            </a:r>
            <a:r>
              <a:rPr lang="hu-HU" sz="36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600" b="1" dirty="0" err="1" smtClean="0">
                <a:latin typeface="+mj-lt"/>
                <a:cs typeface="Consolas" panose="020B0609020204030204" pitchFamily="49" charset="0"/>
              </a:rPr>
              <a:t>float</a:t>
            </a:r>
            <a:endParaRPr lang="hu-HU" sz="3600" b="1" dirty="0" smtClean="0">
              <a:latin typeface="+mj-lt"/>
              <a:cs typeface="Consolas" panose="020B0609020204030204" pitchFamily="49" charset="0"/>
            </a:endParaRPr>
          </a:p>
          <a:p>
            <a:endParaRPr lang="hu-HU" sz="3600" b="1" dirty="0" smtClean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2" name="Picture 2" descr="Képtalálat a következőre: „take home message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48173"/>
            <a:ext cx="3974579" cy="317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kerekített téglalap 5"/>
          <p:cNvSpPr/>
          <p:nvPr/>
        </p:nvSpPr>
        <p:spPr>
          <a:xfrm>
            <a:off x="539552" y="2708920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Thank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you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for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your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attention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3" name="Lekerekített téglalap 2"/>
          <p:cNvSpPr/>
          <p:nvPr/>
        </p:nvSpPr>
        <p:spPr>
          <a:xfrm>
            <a:off x="2897814" y="5805264"/>
            <a:ext cx="3348372" cy="648072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András Pásztor</a:t>
            </a:r>
          </a:p>
        </p:txBody>
      </p:sp>
    </p:spTree>
    <p:extLst>
      <p:ext uri="{BB962C8B-B14F-4D97-AF65-F5344CB8AC3E}">
        <p14:creationId xmlns:p14="http://schemas.microsoft.com/office/powerpoint/2010/main" val="17982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float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</a:p>
          <a:p>
            <a:endParaRPr lang="hu-HU" sz="2800" b="1" dirty="0" smtClean="0"/>
          </a:p>
          <a:p>
            <a:r>
              <a:rPr lang="hu-HU" sz="2800" b="1" dirty="0" err="1" smtClean="0"/>
              <a:t>On</a:t>
            </a:r>
            <a:r>
              <a:rPr lang="hu-HU" sz="2800" b="1" dirty="0" smtClean="0"/>
              <a:t> a </a:t>
            </a:r>
            <a:r>
              <a:rPr lang="hu-HU" sz="2800" b="1" dirty="0" err="1" smtClean="0"/>
              <a:t>button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push</a:t>
            </a:r>
            <a:r>
              <a:rPr lang="hu-HU" sz="2800" b="1" dirty="0" smtClean="0"/>
              <a:t>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-= 0.1</a:t>
            </a:r>
          </a:p>
          <a:p>
            <a:endParaRPr lang="hu-HU" sz="2800" b="1" dirty="0"/>
          </a:p>
          <a:p>
            <a:r>
              <a:rPr lang="hu-HU" sz="2800" b="1" dirty="0" err="1" smtClean="0"/>
              <a:t>If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0: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  <a:endParaRPr lang="hu-HU" sz="2800" b="1" dirty="0" smtClean="0"/>
          </a:p>
          <a:p>
            <a:endParaRPr lang="hu-HU" sz="2800" b="1" dirty="0"/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T</a:t>
            </a:r>
            <a:r>
              <a:rPr lang="hu-HU" sz="2400" b="1" dirty="0" smtClean="0">
                <a:solidFill>
                  <a:schemeClr val="tx1"/>
                </a:solidFill>
              </a:rPr>
              <a:t>he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was</a:t>
            </a:r>
            <a:r>
              <a:rPr lang="hu-HU" sz="2400" b="1" dirty="0" smtClean="0">
                <a:solidFill>
                  <a:schemeClr val="tx1"/>
                </a:solidFill>
              </a:rPr>
              <a:t>…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float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</a:p>
          <a:p>
            <a:endParaRPr lang="hu-HU" sz="2800" b="1" dirty="0" smtClean="0"/>
          </a:p>
          <a:p>
            <a:r>
              <a:rPr lang="hu-HU" sz="2800" b="1" dirty="0" err="1" smtClean="0"/>
              <a:t>On</a:t>
            </a:r>
            <a:r>
              <a:rPr lang="hu-HU" sz="2800" b="1" dirty="0" smtClean="0"/>
              <a:t> a </a:t>
            </a:r>
            <a:r>
              <a:rPr lang="hu-HU" sz="2800" b="1" dirty="0" err="1" smtClean="0"/>
              <a:t>button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push</a:t>
            </a:r>
            <a:r>
              <a:rPr lang="hu-HU" sz="2800" b="1" dirty="0" smtClean="0"/>
              <a:t>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-= 0.1</a:t>
            </a:r>
          </a:p>
          <a:p>
            <a:endParaRPr lang="hu-HU" sz="2800" b="1" dirty="0"/>
          </a:p>
          <a:p>
            <a:r>
              <a:rPr lang="hu-HU" sz="2800" b="1" dirty="0" err="1" smtClean="0"/>
              <a:t>If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&lt;= 0: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  <a:endParaRPr lang="hu-HU" sz="2800" b="1" dirty="0" smtClean="0"/>
          </a:p>
          <a:p>
            <a:endParaRPr lang="hu-HU" sz="2800" b="1" dirty="0"/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T</a:t>
            </a:r>
            <a:r>
              <a:rPr lang="hu-HU" sz="2400" b="1" dirty="0" smtClean="0">
                <a:solidFill>
                  <a:schemeClr val="tx1"/>
                </a:solidFill>
              </a:rPr>
              <a:t>he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was</a:t>
            </a:r>
            <a:r>
              <a:rPr lang="hu-HU" sz="2400" b="1" dirty="0" smtClean="0">
                <a:solidFill>
                  <a:schemeClr val="tx1"/>
                </a:solidFill>
              </a:rPr>
              <a:t>…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2" name="Ellipszis 1"/>
          <p:cNvSpPr/>
          <p:nvPr/>
        </p:nvSpPr>
        <p:spPr>
          <a:xfrm>
            <a:off x="2411760" y="4365104"/>
            <a:ext cx="792088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61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200" b="1" dirty="0" smtClean="0"/>
              <a:t>IEEE-754 standard</a:t>
            </a:r>
            <a:endParaRPr lang="hu-HU" b="1" dirty="0"/>
          </a:p>
          <a:p>
            <a:endParaRPr lang="hu-HU" sz="2800" b="1" dirty="0"/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How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to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store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8" y="3662211"/>
            <a:ext cx="8534424" cy="15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1" y="2254704"/>
            <a:ext cx="8534424" cy="151417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9" y="4149080"/>
            <a:ext cx="8776229" cy="22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/>
          <a:srcRect l="31760" t="56000" r="20739" b="13760"/>
          <a:stretch/>
        </p:blipFill>
        <p:spPr>
          <a:xfrm>
            <a:off x="216736" y="4509120"/>
            <a:ext cx="8819760" cy="1448430"/>
          </a:xfrm>
          <a:prstGeom prst="rect">
            <a:avLst/>
          </a:prstGeom>
        </p:spPr>
      </p:pic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1" y="2254704"/>
            <a:ext cx="8534424" cy="1514172"/>
          </a:xfrm>
          <a:prstGeom prst="rect">
            <a:avLst/>
          </a:prstGeom>
        </p:spPr>
      </p:pic>
      <p:cxnSp>
        <p:nvCxnSpPr>
          <p:cNvPr id="8" name="Egyenes összekötő 7"/>
          <p:cNvCxnSpPr/>
          <p:nvPr/>
        </p:nvCxnSpPr>
        <p:spPr>
          <a:xfrm>
            <a:off x="467544" y="5467028"/>
            <a:ext cx="0" cy="554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1619672" y="5467028"/>
            <a:ext cx="0" cy="554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3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r="7306"/>
          <a:stretch/>
        </p:blipFill>
        <p:spPr>
          <a:xfrm>
            <a:off x="305916" y="1952306"/>
            <a:ext cx="8392929" cy="164861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6" y="4221087"/>
            <a:ext cx="8298532" cy="16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3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6" y="1952306"/>
            <a:ext cx="8298532" cy="163686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6" y="4221087"/>
            <a:ext cx="8298532" cy="1664790"/>
          </a:xfrm>
          <a:prstGeom prst="rect">
            <a:avLst/>
          </a:prstGeom>
        </p:spPr>
      </p:pic>
      <p:sp>
        <p:nvSpPr>
          <p:cNvPr id="8" name="Jobbra nyíl 7"/>
          <p:cNvSpPr/>
          <p:nvPr/>
        </p:nvSpPr>
        <p:spPr>
          <a:xfrm rot="10800000">
            <a:off x="6156177" y="4797152"/>
            <a:ext cx="1008112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Jobbra nyíl 8"/>
          <p:cNvSpPr/>
          <p:nvPr/>
        </p:nvSpPr>
        <p:spPr>
          <a:xfrm rot="10800000">
            <a:off x="6156177" y="4509120"/>
            <a:ext cx="1008112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40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013263" cy="4896120"/>
          </a:xfrm>
          <a:prstGeom prst="rect">
            <a:avLst/>
          </a:prstGeom>
        </p:spPr>
      </p:pic>
      <p:sp>
        <p:nvSpPr>
          <p:cNvPr id="10" name="Jobbra nyíl 9"/>
          <p:cNvSpPr/>
          <p:nvPr/>
        </p:nvSpPr>
        <p:spPr>
          <a:xfrm rot="10800000">
            <a:off x="2339752" y="3933056"/>
            <a:ext cx="1008112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63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1430</TotalTime>
  <Words>116</Words>
  <Application>Microsoft Office PowerPoint</Application>
  <PresentationFormat>Diavetítés a képernyőre (4:3 oldalarány)</PresentationFormat>
  <Paragraphs>40</Paragraphs>
  <Slides>12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Consolas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monster</dc:title>
  <dc:creator>Andris</dc:creator>
  <cp:lastModifiedBy>Andris</cp:lastModifiedBy>
  <cp:revision>187</cp:revision>
  <dcterms:created xsi:type="dcterms:W3CDTF">2017-10-06T12:35:22Z</dcterms:created>
  <dcterms:modified xsi:type="dcterms:W3CDTF">2017-12-01T14:51:59Z</dcterms:modified>
</cp:coreProperties>
</file>